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Ученица 9класса«А»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МБОУ СОШ№2</a:t>
            </a: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г.Гулькевичи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Уколова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Анна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Учитель Наливайко Я.В.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Русские победители зимний олимпиады в сочи 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038600" cy="44074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"/>
              </a:rPr>
              <a:t>Россиянин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Виктор Ан выиграл золотую медаль Олимпиады-2014 в Сочи на дистанции 500 м. 15 февраля он одержал победу в олимпийском финале на дистанции 1000 метров. Таким образом, Ан стал пятикратным олимпийским чемпионом – первым в истории шорт-трека. Он выиграл все четыре дисциплины – 500 м, 1000 м, 1500 м и эстафету 5000 м. На двух первых дистанциях – в Сочи за Россию, на трех последних – с Кореей в Турине-2006.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/>
              </a:rPr>
              <a:t>Победитель: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 Виктор Ан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Дата: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21 февраля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Вид спорта: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шорт-трек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410058"/>
            <a:ext cx="4935653" cy="325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1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13620"/>
            <a:ext cx="4320480" cy="4839715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>
                <a:solidFill>
                  <a:srgbClr val="000000"/>
                </a:solidFill>
                <a:latin typeface="arial"/>
              </a:rPr>
              <a:t>Сборная </a:t>
            </a:r>
            <a:r>
              <a:rPr lang="ru-RU" sz="2900" dirty="0">
                <a:solidFill>
                  <a:srgbClr val="000000"/>
                </a:solidFill>
                <a:latin typeface="arial"/>
              </a:rPr>
              <a:t>России (Виктор Ан, Семен Елистратов, Владимир Григорьев, Руслан Захаров) выиграла золотую медаль в эстафете на 5000 м на Олимпиаде-2014 в Сочи с олимпийским рекордом. Виктор Ан стал шестикратным олимпийским чемпионом в шорт-треке. Отметим, что он уже на второй Олимпиаде выигрывает медали во всех четырех дисциплинах: в Турине-2006 в составе сборной Кореи у него было 3 золота (1000 м, 1500 м, эстафета) и 1 бронза (500 м). В Сочи у него также 3 золота (500 м, 1000 м, эстафета) и 1 бронза (1500 м). Кроме того, Ан догнал знаменитого американца </a:t>
            </a:r>
            <a:r>
              <a:rPr lang="ru-RU" sz="2900" dirty="0" err="1">
                <a:solidFill>
                  <a:srgbClr val="000000"/>
                </a:solidFill>
                <a:latin typeface="arial"/>
              </a:rPr>
              <a:t>Аполо</a:t>
            </a:r>
            <a:r>
              <a:rPr lang="ru-RU" sz="2900" dirty="0">
                <a:solidFill>
                  <a:srgbClr val="000000"/>
                </a:solidFill>
                <a:latin typeface="arial"/>
              </a:rPr>
              <a:t> Антона Оно по количеству олимпийских медалей – по 8.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b="1" dirty="0">
                <a:solidFill>
                  <a:srgbClr val="000000"/>
                </a:solidFill>
                <a:latin typeface="arial"/>
              </a:rPr>
              <a:t>Победители:</a:t>
            </a:r>
            <a:r>
              <a:rPr lang="ru-RU" sz="2900" dirty="0">
                <a:solidFill>
                  <a:srgbClr val="000000"/>
                </a:solidFill>
                <a:latin typeface="arial"/>
              </a:rPr>
              <a:t> Виктор Ан, Семен Елистратов, Владимир Григорьев, Руслан Захаров (эстафета)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Дата: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21 февраля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Вид спорта: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шорт-трек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351" y="3501008"/>
            <a:ext cx="4728402" cy="314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6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038600" cy="44074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"/>
              </a:rPr>
              <a:t>Россиянин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Вик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Уайлд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завоевал золото Олимпиады в Сочи в параллельном слаломе. В первом из двух финальных заездов он выиграл у словенца Жана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Кошира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0,12 секунды, а во втором удержал это преимущество. Бронзовым призером Игр стал австриец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Беньямин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Карл. Это золото стало для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Уайлда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вторым в Сочи.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/>
              </a:rPr>
              <a:t>Победитель: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 Вик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Уайлд</a:t>
            </a: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Дата: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22 февраля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Вид спорта: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сноуборд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605" y="2924944"/>
            <a:ext cx="5026489" cy="37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0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2677" y="1556792"/>
            <a:ext cx="4038600" cy="44074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"/>
              </a:rPr>
              <a:t>Российская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четверка выиграла эстафету 4x7,5 км. Это первое золото для отечественных биатлонистов-мужчин в эстафетной гонке после Олимпиады 1988 года.</a:t>
            </a:r>
          </a:p>
          <a:p>
            <a:r>
              <a:rPr lang="ru-RU" sz="160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/>
              </a:rPr>
              <a:t>Победитель: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 Алексей Волков, Евгений Устюгов, Дмитрий Малышко, Антон Шипулин (эстафета)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Дата: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22 февраля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Вид спорта: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биатлон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243" y="2780928"/>
            <a:ext cx="5071765" cy="38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4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3816424" cy="504016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"/>
              </a:rPr>
              <a:t>Российские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лыжники триумфально завершили мужской лыжный масс-старт на 50 км, заняв весь пьедестал почета. Олимпийским чемпионом стал Александр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Легков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– его время 1:46.55,2. Серебро завоевал Максим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Вылегжанин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, бронзу – Илья Черноусов. Таким образом, у России стало 12 золотых медалей, что обеспечило ей досрочную победу в общекомандном медальном зачете на домашних Олимпийских играх в Сочи.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/>
              </a:rPr>
              <a:t>Победитель: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 Александр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Легков</a:t>
            </a: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Дата: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23 февраля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Вид спорта: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лыжные гонки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358" y="3284984"/>
            <a:ext cx="5082787" cy="338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3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248472" cy="504016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solidFill>
                  <a:srgbClr val="000000"/>
                </a:solidFill>
                <a:latin typeface="arial"/>
              </a:rPr>
              <a:t>Экипаж </a:t>
            </a:r>
            <a:r>
              <a:rPr lang="ru-RU" sz="6400" dirty="0">
                <a:solidFill>
                  <a:srgbClr val="000000"/>
                </a:solidFill>
                <a:latin typeface="arial"/>
              </a:rPr>
              <a:t>Александра Зубкова в составе Алексея </a:t>
            </a:r>
            <a:r>
              <a:rPr lang="ru-RU" sz="6400" dirty="0" err="1">
                <a:solidFill>
                  <a:srgbClr val="000000"/>
                </a:solidFill>
                <a:latin typeface="arial"/>
              </a:rPr>
              <a:t>Негодайло</a:t>
            </a:r>
            <a:r>
              <a:rPr lang="ru-RU" sz="6400" dirty="0">
                <a:solidFill>
                  <a:srgbClr val="000000"/>
                </a:solidFill>
                <a:latin typeface="arial"/>
              </a:rPr>
              <a:t>, Дмитрия </a:t>
            </a:r>
            <a:r>
              <a:rPr lang="ru-RU" sz="6400" dirty="0" err="1">
                <a:solidFill>
                  <a:srgbClr val="000000"/>
                </a:solidFill>
                <a:latin typeface="arial"/>
              </a:rPr>
              <a:t>Труненкова</a:t>
            </a:r>
            <a:r>
              <a:rPr lang="ru-RU" sz="6400" dirty="0">
                <a:solidFill>
                  <a:srgbClr val="000000"/>
                </a:solidFill>
                <a:latin typeface="arial"/>
              </a:rPr>
              <a:t> и Алексея Воеводы выиграл золотые медали Олимпиады в Сочи в соревновании четверок. Для Зубкова и Воеводы это уже второе золото Игр-2014 – ранее они выиграли состязания двоек. Второе место в турнире четверок заняла Латвия, бронза – у США. Экипаж Александра Касьянова стал четвертым, уступив третьему месту 0,03 секунды. Бобслеисты принесли России 13-е золото и помогли упрочить лидерство в общекомандном зачете как по количеству медалей высшей пробы, так и по общему числу. Россия повторила рекорд сборной СССР 1976 года в Инсбруке по количеству золотых медалей. Общее количество медалей сейчас достигло 33-х: 13 золотых, 11 серебряных и 9 бронзовых.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b="1" dirty="0">
                <a:solidFill>
                  <a:srgbClr val="000000"/>
                </a:solidFill>
                <a:latin typeface="arial"/>
              </a:rPr>
              <a:t>Победители:</a:t>
            </a:r>
            <a:r>
              <a:rPr lang="ru-RU" sz="6400" dirty="0">
                <a:solidFill>
                  <a:srgbClr val="000000"/>
                </a:solidFill>
                <a:latin typeface="arial"/>
              </a:rPr>
              <a:t> Александр Зубков, Алексей </a:t>
            </a:r>
            <a:r>
              <a:rPr lang="ru-RU" sz="6400" dirty="0" err="1">
                <a:solidFill>
                  <a:srgbClr val="000000"/>
                </a:solidFill>
                <a:latin typeface="arial"/>
              </a:rPr>
              <a:t>Негодайло</a:t>
            </a:r>
            <a:r>
              <a:rPr lang="ru-RU" sz="6400" dirty="0">
                <a:solidFill>
                  <a:srgbClr val="000000"/>
                </a:solidFill>
                <a:latin typeface="arial"/>
              </a:rPr>
              <a:t>, Дмитрий </a:t>
            </a:r>
            <a:r>
              <a:rPr lang="ru-RU" sz="6400" dirty="0" err="1">
                <a:solidFill>
                  <a:srgbClr val="000000"/>
                </a:solidFill>
                <a:latin typeface="arial"/>
              </a:rPr>
              <a:t>Труненков</a:t>
            </a:r>
            <a:r>
              <a:rPr lang="ru-RU" sz="6400" dirty="0">
                <a:solidFill>
                  <a:srgbClr val="000000"/>
                </a:solidFill>
                <a:latin typeface="arial"/>
              </a:rPr>
              <a:t>, Алексей Воевода (четверка)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Дата: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23 февраля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Вид спорта: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бобслей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4954" y="3645024"/>
            <a:ext cx="4709097" cy="302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4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20569"/>
            <a:ext cx="7488832" cy="3168352"/>
          </a:xfrm>
        </p:spPr>
        <p:txBody>
          <a:bodyPr>
            <a:normAutofit/>
          </a:bodyPr>
          <a:lstStyle/>
          <a:p>
            <a:r>
              <a:rPr lang="ru-RU" sz="2400" dirty="0"/>
              <a:t>Российские лыжники заняли весь пьедестал на дистанции 50 км и обеспечили своей команде первое место в общем зачете Игр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Сборная России стала победителем медального зачета Олимпиады в Сочи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924943"/>
            <a:ext cx="5760640" cy="372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5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57344"/>
            <a:ext cx="7488832" cy="4407408"/>
          </a:xfrm>
        </p:spPr>
        <p:txBody>
          <a:bodyPr>
            <a:normAutofit/>
          </a:bodyPr>
          <a:lstStyle/>
          <a:p>
            <a:pPr fontAlgn="t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81260" cy="1054394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Первое золото России на Олимпиаде - в командном турнире фигуристов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72138" cy="49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7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4392488" cy="4968552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arial"/>
              </a:rPr>
              <a:t>Сборная </a:t>
            </a:r>
            <a:r>
              <a:rPr lang="ru-RU" sz="4000" dirty="0">
                <a:solidFill>
                  <a:srgbClr val="000000"/>
                </a:solidFill>
                <a:latin typeface="arial"/>
              </a:rPr>
              <a:t>России по фигурному катанию завоевала золото в командном турнире олимпийского турнира, который проводился впервые на Олимпиадах. После восьми видов команда в составе Юлии </a:t>
            </a:r>
            <a:r>
              <a:rPr lang="ru-RU" sz="4000" dirty="0" err="1">
                <a:solidFill>
                  <a:srgbClr val="000000"/>
                </a:solidFill>
                <a:latin typeface="arial"/>
              </a:rPr>
              <a:t>Липницкой</a:t>
            </a:r>
            <a:r>
              <a:rPr lang="ru-RU" sz="4000" dirty="0">
                <a:solidFill>
                  <a:srgbClr val="000000"/>
                </a:solidFill>
                <a:latin typeface="arial"/>
              </a:rPr>
              <a:t>, Евгения Плющенко, дуэтов Татьяны </a:t>
            </a:r>
            <a:r>
              <a:rPr lang="ru-RU" sz="4000" dirty="0" err="1">
                <a:solidFill>
                  <a:srgbClr val="000000"/>
                </a:solidFill>
                <a:latin typeface="arial"/>
              </a:rPr>
              <a:t>Волосожар</a:t>
            </a:r>
            <a:r>
              <a:rPr lang="ru-RU" sz="4000" dirty="0">
                <a:solidFill>
                  <a:srgbClr val="000000"/>
                </a:solidFill>
                <a:latin typeface="arial"/>
              </a:rPr>
              <a:t> и Максима </a:t>
            </a:r>
            <a:r>
              <a:rPr lang="ru-RU" sz="4000" dirty="0" err="1">
                <a:solidFill>
                  <a:srgbClr val="000000"/>
                </a:solidFill>
                <a:latin typeface="arial"/>
              </a:rPr>
              <a:t>Транькова</a:t>
            </a:r>
            <a:r>
              <a:rPr lang="ru-RU" sz="4000" dirty="0">
                <a:solidFill>
                  <a:srgbClr val="000000"/>
                </a:solidFill>
                <a:latin typeface="arial"/>
              </a:rPr>
              <a:t>, Ксении Столбовой и Федора Климова, Екатерины Бобровой и Дмитрия Соловьева, Елены Ильиных и Никиты </a:t>
            </a:r>
            <a:r>
              <a:rPr lang="ru-RU" sz="4000" dirty="0" err="1">
                <a:solidFill>
                  <a:srgbClr val="000000"/>
                </a:solidFill>
                <a:latin typeface="arial"/>
              </a:rPr>
              <a:t>Кацалапова</a:t>
            </a:r>
            <a:r>
              <a:rPr lang="ru-RU" sz="4000" dirty="0">
                <a:solidFill>
                  <a:srgbClr val="000000"/>
                </a:solidFill>
                <a:latin typeface="arial"/>
              </a:rPr>
              <a:t> набрала 75 баллов. Второе место осталось за канадскими фигуристами – 65 баллов, третье – за сборной США с 60 набранными очками.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arial"/>
              </a:rPr>
              <a:t>Победители:</a:t>
            </a:r>
            <a:r>
              <a:rPr lang="ru-RU" sz="4000" dirty="0">
                <a:solidFill>
                  <a:srgbClr val="000000"/>
                </a:solidFill>
                <a:latin typeface="arial"/>
              </a:rPr>
              <a:t> Евгений Плющенко, Юлия </a:t>
            </a:r>
            <a:r>
              <a:rPr lang="ru-RU" sz="4000" dirty="0" err="1">
                <a:solidFill>
                  <a:srgbClr val="000000"/>
                </a:solidFill>
                <a:latin typeface="arial"/>
              </a:rPr>
              <a:t>Липницкая</a:t>
            </a:r>
            <a:r>
              <a:rPr lang="ru-RU" sz="4000" dirty="0">
                <a:solidFill>
                  <a:srgbClr val="000000"/>
                </a:solidFill>
                <a:latin typeface="arial"/>
              </a:rPr>
              <a:t>, Елена Ильиных/Никита </a:t>
            </a:r>
            <a:r>
              <a:rPr lang="ru-RU" sz="4000" dirty="0" err="1">
                <a:solidFill>
                  <a:srgbClr val="000000"/>
                </a:solidFill>
                <a:latin typeface="arial"/>
              </a:rPr>
              <a:t>Кацалапов</a:t>
            </a:r>
            <a:r>
              <a:rPr lang="ru-RU" sz="4000" dirty="0">
                <a:solidFill>
                  <a:srgbClr val="000000"/>
                </a:solidFill>
                <a:latin typeface="arial"/>
              </a:rPr>
              <a:t>, Татьяна </a:t>
            </a:r>
            <a:r>
              <a:rPr lang="ru-RU" sz="4000" dirty="0" err="1">
                <a:solidFill>
                  <a:srgbClr val="000000"/>
                </a:solidFill>
                <a:latin typeface="arial"/>
              </a:rPr>
              <a:t>Волосожар</a:t>
            </a:r>
            <a:r>
              <a:rPr lang="ru-RU" sz="4000" dirty="0">
                <a:solidFill>
                  <a:srgbClr val="000000"/>
                </a:solidFill>
                <a:latin typeface="arial"/>
              </a:rPr>
              <a:t>/Максим </a:t>
            </a:r>
            <a:r>
              <a:rPr lang="ru-RU" sz="4000" dirty="0" err="1">
                <a:solidFill>
                  <a:srgbClr val="000000"/>
                </a:solidFill>
                <a:latin typeface="arial"/>
              </a:rPr>
              <a:t>Траньков</a:t>
            </a:r>
            <a:r>
              <a:rPr lang="ru-RU" sz="4000" dirty="0">
                <a:solidFill>
                  <a:srgbClr val="000000"/>
                </a:solidFill>
                <a:latin typeface="arial"/>
              </a:rPr>
              <a:t>, Ксения Столбова/Федор Климов, Екатерина Боброва/Дмитрий Соловьев (командный турнир)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Дата: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9 февраля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Вид спорта: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фигурное катание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41587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7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038600" cy="44074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"/>
              </a:rPr>
              <a:t>Татьяна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Волосожар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и Максим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Траньков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стали двукратными олимпийскими чемпионами в Сочи, выиграв турнир и в парном катании. С учетом короткой программы они набрали 236,86 балла (84,17 + 152,69). Еще одни представители России – Ксения Столбова и Федор Климов (218,68) – стали серебряными призерами Игр-2014.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/>
              </a:rPr>
              <a:t>Победители: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 Татьяна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Волосожар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и Максим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Траньков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(парное катание</a:t>
            </a:r>
            <a:r>
              <a:rPr lang="ru-RU" sz="19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Дата: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12 февраля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Вид спорта: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фигурное катание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927" y="3140968"/>
            <a:ext cx="4956929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7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038600" cy="44074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"/>
              </a:rPr>
              <a:t>Россияне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Виктор Ан и Владимир Григорьев стали чемпионом и вице-чемпионом Олимпийских игр в Сочи на дистанции 1000 метров. 10 февраля Ан завоевал бронзу на дистанции 1500 метров, ставшую первой в истории медалью для нашей страны в шорт-треке. В 2006 году на Олимпиаде в Турине он, выступая за Корею, стал чемпионом на дистанциях 1000, 1500 м, а также в эстафете 5000 м.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/>
              </a:rPr>
              <a:t>Победитель: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 Виктор Ан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Дата: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15 февраля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Вид спорта: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шорт-трек</a:t>
            </a:r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734461"/>
            <a:ext cx="5081907" cy="393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038600" cy="4407408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solidFill>
                  <a:srgbClr val="000000"/>
                </a:solidFill>
                <a:latin typeface="arial"/>
              </a:rPr>
              <a:t>Скелетонист</a:t>
            </a: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Александр Третьяков по итогам четырех заездов показал время 3 минуты 44,29 секунды, принесшее ему золотую медаль Игр. Серебро досталось латвийцу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Мартинсу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Дукурсу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(3.45,10), бронза – американцу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Мэттью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Энтуана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(3.47,26). Золото Третьякова стало первым для российских спортсменов в скелетоне на Олимпиадах: в Ванкувере Третьяков был третьим.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/>
              </a:rPr>
              <a:t>Победитель: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 Александр Третьяков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Дата: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15 февраля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Вид спорта: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скелетон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924" y="3284984"/>
            <a:ext cx="5075964" cy="338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038600" cy="44074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"/>
              </a:rPr>
              <a:t>Российский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экипаж в составе Александра Зубкова и Алексея Воеводы выиграл состязания двоек. Второе место заняла команда Швейцарии, бронза – у США. Еще одна российская команда – Александр Касьянов и Максим Белугин – стала четвертой, отстав от третьего места на 0,03 секунды.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/>
              </a:rPr>
              <a:t>Победители: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 Александр Зубков и Алексей Воевода (двойка)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Дата: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17 февраля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Вид спорта: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бобслей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236" y="2780928"/>
            <a:ext cx="4761827" cy="38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9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3360" y="1628800"/>
            <a:ext cx="4038600" cy="440740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"/>
              </a:rPr>
              <a:t>Россиянин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Вик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Уайлд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завоевал золото Олимпиады в Сочи в параллельном гигантском слаломе. В первом из двух финальных заездов он уступил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Невину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Гальмарини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из Швейцарии 0,54 секунды, но во втором выиграл с запасом 2,14. Бронзовым призером Игр стал словенец Жан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Кошир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. Напомним, что в этот же день супруга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Уайлда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Алена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Заварзина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принесла России еще одну награду, завоевав бронзу в женских соревнованиях</a:t>
            </a: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/>
              </a:rPr>
              <a:t>Победитель: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 Вик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Уайлд</a:t>
            </a: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Дата: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19 февраля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Вид спорта: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сноуборд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722209" cy="323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6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038600" cy="44074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"/>
              </a:rPr>
              <a:t>Россиянка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Аделина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Сотникова – олимпийская чемпионка Игр-2014 в Сочи: это первое в истории золото России в женском одиночном катании. Победительница набрала 224,59 балла. Второй стала чемпионка Ванкувера-2010 кореянка Юна Ким. Третьей – итальянка Каролина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Костнер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. Еще одна представительница России, олимпийская чемпионка Сочи-2014 в командных соревнованиях Юлия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Липницкая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– пятая.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/>
              </a:rPr>
              <a:t>Победитель: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Аделина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Сотникова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Дата: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20 февраля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Вид спорта: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 фигурное катание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</a:b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411" y="3284984"/>
            <a:ext cx="5083589" cy="338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3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98</TotalTime>
  <Words>968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Сетка</vt:lpstr>
      <vt:lpstr>Русские победители зимний олимпиады в сочи </vt:lpstr>
      <vt:lpstr>Первое золото России на Олимпиаде - в командном турнире фигуристов </vt:lpstr>
      <vt:lpstr>Дата: 9 февраля Вид спорта: фигурное катание </vt:lpstr>
      <vt:lpstr>Дата: 12 февраля Вид спорта: фигурное катание </vt:lpstr>
      <vt:lpstr>Дата: 15 февраля Вид спорта: шорт-трек </vt:lpstr>
      <vt:lpstr>Дата: 15 февраля Вид спорта: скелетон </vt:lpstr>
      <vt:lpstr>Дата: 17 февраля Вид спорта: бобслей </vt:lpstr>
      <vt:lpstr>Дата: 19 февраля Вид спорта: сноуборд </vt:lpstr>
      <vt:lpstr>Дата: 20 февраля Вид спорта: фигурное катание </vt:lpstr>
      <vt:lpstr>Дата: 21 февраля Вид спорта: шорт-трек </vt:lpstr>
      <vt:lpstr>Дата: 21 февраля Вид спорта: шорт-трек </vt:lpstr>
      <vt:lpstr>Дата: 22 февраля Вид спорта: сноуборд </vt:lpstr>
      <vt:lpstr>Дата: 22 февраля Вид спорта: биатлон </vt:lpstr>
      <vt:lpstr>Дата: 23 февраля Вид спорта: лыжные гонки </vt:lpstr>
      <vt:lpstr>Дата: 23 февраля Вид спорта: бобслей </vt:lpstr>
      <vt:lpstr>Сборная России стала победителем медального зачета Олимпиады в Сочи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2014-03-17T14:41:34Z</dcterms:created>
  <dcterms:modified xsi:type="dcterms:W3CDTF">2014-10-27T11:47:47Z</dcterms:modified>
</cp:coreProperties>
</file>